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s/slide8.xml" ContentType="application/vnd.openxmlformats-officedocument.presentationml.slide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Data Flow Manager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</a:t>
            </a:r>
            <a:r>
              <a:rPr lang="en-US" dirty="0" smtClean="0"/>
              <a:t>session : Streaming </a:t>
            </a:r>
            <a:r>
              <a:rPr lang="en-US" dirty="0"/>
              <a:t>Data Processor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Distributed </a:t>
            </a:r>
            <a:r>
              <a:rPr lang="en-US" dirty="0">
                <a:latin typeface="Arial" charset="0"/>
                <a:cs typeface="Arial" charset="0"/>
              </a:rPr>
              <a:t>Data Flows</a:t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038599"/>
          </a:xfrm>
        </p:spPr>
        <p:txBody>
          <a:bodyPr>
            <a:normAutofit/>
          </a:bodyPr>
          <a:lstStyle/>
          <a:p>
            <a:r>
              <a:rPr lang="en-US" dirty="0"/>
              <a:t>Distributed state management is required in order to process the data in scalable way </a:t>
            </a:r>
          </a:p>
          <a:p>
            <a:endParaRPr lang="en-US" dirty="0"/>
          </a:p>
          <a:p>
            <a:r>
              <a:rPr lang="en-US" dirty="0"/>
              <a:t>Distributed data flows consists of 	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collection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processing</a:t>
            </a:r>
          </a:p>
          <a:p>
            <a:endParaRPr lang="en-US" dirty="0"/>
          </a:p>
          <a:p>
            <a:r>
              <a:rPr lang="en-US" dirty="0"/>
              <a:t>Systems for data flow management have matured over the years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In-house developments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Standard queuing systems like </a:t>
            </a:r>
            <a:r>
              <a:rPr lang="en-US" dirty="0" err="1"/>
              <a:t>ActiveMQ</a:t>
            </a:r>
            <a:r>
              <a:rPr lang="en-US" dirty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Services like Kafka and Flume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Need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Distributed </a:t>
            </a:r>
            <a:r>
              <a:rPr lang="en-US" dirty="0">
                <a:latin typeface="Arial" charset="0"/>
                <a:cs typeface="Arial" charset="0"/>
              </a:rPr>
              <a:t>Data Flows systems</a:t>
            </a:r>
            <a:br>
              <a:rPr lang="en-US" dirty="0">
                <a:latin typeface="Arial" charset="0"/>
                <a:cs typeface="Arial" charset="0"/>
              </a:rPr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should support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“At least once” delivery semantic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Solving “n+1” delivery problem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Requirement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9715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</a:t>
            </a:r>
            <a:r>
              <a:rPr lang="en-US" dirty="0"/>
              <a:t>Delivery Semantic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Three options for data delivery and processing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At most once delivery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At least once delivery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800" dirty="0"/>
              <a:t>Exactly once delivery </a:t>
            </a:r>
          </a:p>
          <a:p>
            <a:pPr lvl="1"/>
            <a:endParaRPr lang="en-IN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624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At </a:t>
            </a:r>
            <a:r>
              <a:rPr lang="en-US" dirty="0">
                <a:latin typeface="Arial" charset="0"/>
                <a:cs typeface="Arial" charset="0"/>
              </a:rPr>
              <a:t>most once delivery semantic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Systems used for monitoring purposes</a:t>
            </a:r>
          </a:p>
          <a:p>
            <a:r>
              <a:rPr lang="en-US" dirty="0"/>
              <a:t>Important to inform the admins about the problems</a:t>
            </a:r>
          </a:p>
          <a:p>
            <a:r>
              <a:rPr lang="en-US" dirty="0"/>
              <a:t>Not all data transmissions required</a:t>
            </a:r>
          </a:p>
          <a:p>
            <a:r>
              <a:rPr lang="en-US" dirty="0"/>
              <a:t>Down-sample the data to improve performance</a:t>
            </a:r>
          </a:p>
          <a:p>
            <a:r>
              <a:rPr lang="en-US" dirty="0"/>
              <a:t>Data loss is approximately known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286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Exactly </a:t>
            </a:r>
            <a:r>
              <a:rPr lang="en-US" dirty="0">
                <a:latin typeface="Arial" charset="0"/>
                <a:cs typeface="Arial" charset="0"/>
              </a:rPr>
              <a:t>once delivery semantic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Financial systems or advertising systems</a:t>
            </a:r>
          </a:p>
          <a:p>
            <a:r>
              <a:rPr lang="en-US" dirty="0"/>
              <a:t>Every message has to be delivered only once </a:t>
            </a:r>
          </a:p>
          <a:p>
            <a:r>
              <a:rPr lang="en-US" dirty="0"/>
              <a:t>Data loss not affordable as it might be revenue loss</a:t>
            </a:r>
          </a:p>
          <a:p>
            <a:r>
              <a:rPr lang="en-US" dirty="0"/>
              <a:t>Achieved through queuing systems like </a:t>
            </a:r>
            <a:r>
              <a:rPr lang="en-US" dirty="0" err="1"/>
              <a:t>ActiveMQ</a:t>
            </a:r>
            <a:r>
              <a:rPr lang="en-US" dirty="0"/>
              <a:t>, </a:t>
            </a:r>
            <a:r>
              <a:rPr lang="en-US" dirty="0" err="1"/>
              <a:t>RabbitMQ</a:t>
            </a:r>
            <a:endParaRPr lang="en-US" dirty="0"/>
          </a:p>
          <a:p>
            <a:r>
              <a:rPr lang="en-US" dirty="0"/>
              <a:t>Usually queue semantics implemented on server side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4100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cs typeface="Arial" charset="0"/>
              </a:rPr>
            </a:br>
            <a:r>
              <a:rPr lang="en-US" dirty="0" smtClean="0">
                <a:latin typeface="Arial" charset="0"/>
                <a:cs typeface="Arial" charset="0"/>
              </a:rPr>
              <a:t>At </a:t>
            </a:r>
            <a:r>
              <a:rPr lang="en-US" dirty="0">
                <a:latin typeface="Arial" charset="0"/>
                <a:cs typeface="Arial" charset="0"/>
              </a:rPr>
              <a:t>least once delivery semantic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Balance two extremes by providing reliable message delivery by pushing the message handling semantics to the consumer</a:t>
            </a:r>
          </a:p>
          <a:p>
            <a:r>
              <a:rPr lang="en-US" dirty="0"/>
              <a:t>Consumers are free to implement message handling without bothered about other consumers</a:t>
            </a:r>
          </a:p>
          <a:p>
            <a:r>
              <a:rPr lang="en-US" dirty="0"/>
              <a:t>Dependent on application logic and handled in application level only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9357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The </a:t>
            </a:r>
            <a:r>
              <a:rPr lang="en-US" dirty="0"/>
              <a:t>“n+1” problem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 data processing pipeline, every time a new service or processing mechanism is added it must integrate with each of the other systems in place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Common </a:t>
            </a:r>
            <a:r>
              <a:rPr lang="en-US" dirty="0" err="1"/>
              <a:t>antipattern</a:t>
            </a:r>
            <a:r>
              <a:rPr lang="en-US" dirty="0"/>
              <a:t>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Handling interaction between systems becomes pain point</a:t>
            </a:r>
          </a:p>
          <a:p>
            <a:pPr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Data flow systems standardizes the communication between the bus layer and each application , also it manages the physical flow of messages between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Allows any number of consumers and producers to communicate using common protocol </a:t>
            </a:r>
          </a:p>
          <a:p>
            <a:pPr>
              <a:buFont typeface="Wingdings" panose="05000000000000000000" pitchFamily="2" charset="2"/>
              <a:buChar char="ü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8840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Example </a:t>
            </a:r>
            <a:r>
              <a:rPr lang="en-US" dirty="0"/>
              <a:t>Systems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/>
          </a:bodyPr>
          <a:lstStyle/>
          <a:p>
            <a:r>
              <a:rPr lang="en-US" dirty="0"/>
              <a:t>High performance systems with sufficient scalability to support real time streaming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Apache Kafka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Flume by Cloudera</a:t>
            </a:r>
          </a:p>
          <a:p>
            <a:endParaRPr lang="en-US" dirty="0"/>
          </a:p>
          <a:p>
            <a:r>
              <a:rPr lang="en-US" dirty="0"/>
              <a:t>Kafka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Directed towards users who are building applications from scratch, giving them the freedom to directly integrate a data motion system </a:t>
            </a:r>
          </a:p>
          <a:p>
            <a:endParaRPr lang="en-US" dirty="0"/>
          </a:p>
          <a:p>
            <a:r>
              <a:rPr lang="en-US" dirty="0"/>
              <a:t>Flume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Design makes it well suited to environments that have existing applications that needs to be federated into single processing environment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8051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329E59BB8115D44971D358106821884" ma:contentTypeVersion="9" ma:contentTypeDescription="Create a new document." ma:contentTypeScope="" ma:versionID="3427987c022209326a2fb3a652cfd957">
  <xsd:schema xmlns:xsd="http://www.w3.org/2001/XMLSchema" xmlns:xs="http://www.w3.org/2001/XMLSchema" xmlns:p="http://schemas.microsoft.com/office/2006/metadata/properties" xmlns:ns2="085988cb-5569-43ef-90a4-c6a1ce37b4c1" xmlns:ns3="f8ab8fcb-e0df-4d5d-8d07-1522ff18531d" targetNamespace="http://schemas.microsoft.com/office/2006/metadata/properties" ma:root="true" ma:fieldsID="745d2dc6294cc2f6cc9bd5654f1d2ff5" ns2:_="" ns3:_="">
    <xsd:import namespace="085988cb-5569-43ef-90a4-c6a1ce37b4c1"/>
    <xsd:import namespace="f8ab8fcb-e0df-4d5d-8d07-1522ff1853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85988cb-5569-43ef-90a4-c6a1ce37b4c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ab8fcb-e0df-4d5d-8d07-1522ff18531d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8ab8fcb-e0df-4d5d-8d07-1522ff18531d">
      <UserInfo>
        <DisplayName>MTech Data Science and Engineering - OPTUM (OG04)-Admit 1|2022 Sem 1|2023 Members</DisplayName>
        <AccountId>84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E7B5B0E0-02F0-4426-B2E2-1E3BFF3DA80E}"/>
</file>

<file path=customXml/itemProps2.xml><?xml version="1.0" encoding="utf-8"?>
<ds:datastoreItem xmlns:ds="http://schemas.openxmlformats.org/officeDocument/2006/customXml" ds:itemID="{EC257B0A-04E3-4381-8C95-622244867CBB}"/>
</file>

<file path=customXml/itemProps3.xml><?xml version="1.0" encoding="utf-8"?>
<ds:datastoreItem xmlns:ds="http://schemas.openxmlformats.org/officeDocument/2006/customXml" ds:itemID="{8F9BF7CD-E719-41AF-A8E6-C4BFE9250D29}"/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3163</TotalTime>
  <Words>308</Words>
  <Application>Microsoft Office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Data Flow Manager</vt:lpstr>
      <vt:lpstr> Distributed Data Flows </vt:lpstr>
      <vt:lpstr> Distributed Data Flows systems </vt:lpstr>
      <vt:lpstr> Data Delivery Semantic </vt:lpstr>
      <vt:lpstr> At most once delivery semantic </vt:lpstr>
      <vt:lpstr> Exactly once delivery semantic </vt:lpstr>
      <vt:lpstr> At least once delivery semantic </vt:lpstr>
      <vt:lpstr> The “n+1” problem </vt:lpstr>
      <vt:lpstr> Example Systems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2019-08-19T10:18:47Z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0x010100B329E59BB8115D44971D358106821884</vt:lpwstr>
  </property>
</Properties>
</file>

<file path=docProps/thumbnail.jpeg>
</file>